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Unbounded"/>
      <p:regular r:id="rId15"/>
    </p:embeddedFont>
    <p:embeddedFont>
      <p:font typeface="Unbounded"/>
      <p:regular r:id="rId16"/>
    </p:embeddedFont>
    <p:embeddedFont>
      <p:font typeface="Cabin"/>
      <p:regular r:id="rId17"/>
    </p:embeddedFont>
    <p:embeddedFont>
      <p:font typeface="Cabin"/>
      <p:regular r:id="rId18"/>
    </p:embeddedFont>
    <p:embeddedFont>
      <p:font typeface="Cabin"/>
      <p:regular r:id="rId19"/>
    </p:embeddedFont>
    <p:embeddedFont>
      <p:font typeface="Cabin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82134"/>
            <a:ext cx="7468553" cy="3886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Introducción al Código de Tres Direcciones (C3D)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6324124" y="5127308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código de tres direcciones, también conocido como C3D, es una representación intermedia utilizada en el desarrollo de compiladores. Este formato facilita la traducción del lenguaje de alto nivel a instrucciones de bajo nivel, permitiendo optimizaciones y generación de código eficiente.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6946463"/>
            <a:ext cx="382905" cy="382905"/>
          </a:xfrm>
          <a:prstGeom prst="roundRect">
            <a:avLst>
              <a:gd name="adj" fmla="val 23878209"/>
            </a:avLst>
          </a:prstGeom>
          <a:solidFill>
            <a:srgbClr val="FD6182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56283" y="7089100"/>
            <a:ext cx="118467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Cabin Medium" pitchFamily="34" charset="0"/>
                <a:ea typeface="Cabin Medium" pitchFamily="34" charset="-122"/>
                <a:cs typeface="Cabin Medium" pitchFamily="34" charset="-120"/>
              </a:rPr>
              <a:t>CC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826687" y="6928604"/>
            <a:ext cx="2662476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por Compi2 Cococys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8140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¿Qué es el C3D?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1844397"/>
            <a:ext cx="3614618" cy="3241238"/>
          </a:xfrm>
          <a:prstGeom prst="roundRect">
            <a:avLst>
              <a:gd name="adj" fmla="val 110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2083713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Representación Intermedia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2931200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C3D es un esquema de representación del código fuente utilizando instrucciones de sintaxis simple y clara.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1844397"/>
            <a:ext cx="3614618" cy="3241238"/>
          </a:xfrm>
          <a:prstGeom prst="roundRect">
            <a:avLst>
              <a:gd name="adj" fmla="val 1108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2083713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Facilita Optimizaciones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2931200"/>
            <a:ext cx="313598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 tener una estructura más básica, el C3D permite realizar análisis y transformaciones para mejorar la eficiencia del código.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324951"/>
            <a:ext cx="7468553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564267"/>
            <a:ext cx="429101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Abstracción de Bajo Nivel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6059805"/>
            <a:ext cx="698992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C3D se encuentra a medio camino entre el lenguaje de alto nivel y las instrucciones de máquina, haciendo más sencillo el proceso de generación de código.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513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395" y="3302794"/>
            <a:ext cx="7256859" cy="576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Estructura básica del C3D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86395" y="5775960"/>
            <a:ext cx="13257609" cy="22860"/>
          </a:xfrm>
          <a:prstGeom prst="roundRect">
            <a:avLst>
              <a:gd name="adj" fmla="val 128686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3940254" y="5089565"/>
            <a:ext cx="22860" cy="686395"/>
          </a:xfrm>
          <a:prstGeom prst="roundRect">
            <a:avLst>
              <a:gd name="adj" fmla="val 128686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3731062" y="5555337"/>
            <a:ext cx="441246" cy="44124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3886438" y="5637490"/>
            <a:ext cx="130493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2798088" y="4173736"/>
            <a:ext cx="2307193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Operandos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82491" y="4579739"/>
            <a:ext cx="6138505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Cada instrucción en C3D tiene dos operandos y un resultado.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651" y="5775960"/>
            <a:ext cx="22860" cy="686395"/>
          </a:xfrm>
          <a:prstGeom prst="roundRect">
            <a:avLst>
              <a:gd name="adj" fmla="val 128686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7094458" y="5555337"/>
            <a:ext cx="441246" cy="44124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7205782" y="5637490"/>
            <a:ext cx="218480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6161484" y="6658451"/>
            <a:ext cx="2307193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Temporales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4245888" y="7064454"/>
            <a:ext cx="6138505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utilizan variables temporales para almacenar resultados intermedios.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7167" y="5089565"/>
            <a:ext cx="22860" cy="686395"/>
          </a:xfrm>
          <a:prstGeom prst="roundRect">
            <a:avLst>
              <a:gd name="adj" fmla="val 128686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57974" y="5555337"/>
            <a:ext cx="441246" cy="44124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10567273" y="5637490"/>
            <a:ext cx="222647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9525000" y="4173736"/>
            <a:ext cx="2307193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Sintaxis Simple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7609284" y="4579739"/>
            <a:ext cx="6138624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estructura de las instrucciones en C3D es muy básica y fácil de procesar.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734877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Instrucciones del C3D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Asignación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Instrucciones que asignan un valor a una variable.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Aritmética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379357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Operaciones aritméticas básicas como suma, resta, multiplicación y división.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Control de Flujo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Instrucciones que permiten saltos condicionales e incondicionales en el código.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908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1390" y="3062883"/>
            <a:ext cx="12234505" cy="538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Generación de C3D a partir del Lenguaje Fuente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641390" y="5667137"/>
            <a:ext cx="13347621" cy="22860"/>
          </a:xfrm>
          <a:prstGeom prst="roundRect">
            <a:avLst>
              <a:gd name="adj" fmla="val 120260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3920847" y="5025807"/>
            <a:ext cx="22860" cy="641390"/>
          </a:xfrm>
          <a:prstGeom prst="roundRect">
            <a:avLst>
              <a:gd name="adj" fmla="val 120260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3726180" y="5460980"/>
            <a:ext cx="412313" cy="412313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3871317" y="5537775"/>
            <a:ext cx="121920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2742962" y="3876794"/>
            <a:ext cx="2378988" cy="269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Análisis Sintáctico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824627" y="4256127"/>
            <a:ext cx="621565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compilador analiza la estructura del código fuente y genera un árbol de sintaxis abstracta.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303532" y="5667077"/>
            <a:ext cx="22860" cy="641390"/>
          </a:xfrm>
          <a:prstGeom prst="roundRect">
            <a:avLst>
              <a:gd name="adj" fmla="val 120260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7108865" y="5460980"/>
            <a:ext cx="412313" cy="412313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7212925" y="5537775"/>
            <a:ext cx="204073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172438" y="6491883"/>
            <a:ext cx="2285405" cy="269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Traducción a C3D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4207312" y="6871216"/>
            <a:ext cx="621565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partir del árbol de sintaxis, se generan las instrucciones en formato de tres direcciones.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10686336" y="5025807"/>
            <a:ext cx="22860" cy="641390"/>
          </a:xfrm>
          <a:prstGeom prst="roundRect">
            <a:avLst>
              <a:gd name="adj" fmla="val 120260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91668" y="5460980"/>
            <a:ext cx="412313" cy="412313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10593824" y="5537775"/>
            <a:ext cx="208002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9254609" y="3876794"/>
            <a:ext cx="2886432" cy="269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Manejo de Temporales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7589996" y="4256127"/>
            <a:ext cx="6215777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introducen variables temporales para almacenar resultados intermedios durante la traducción.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73862"/>
            <a:ext cx="720911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Optimización del C3D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70605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27390" y="2806303"/>
            <a:ext cx="159187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706053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Reducción de Temporales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553539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Eliminar variables temporales innecesarias mejora la eficiencia del código.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270605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6"/>
          <p:cNvSpPr/>
          <p:nvPr/>
        </p:nvSpPr>
        <p:spPr>
          <a:xfrm>
            <a:off x="4827508" y="2806303"/>
            <a:ext cx="26670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2706053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Eliminación de Código Muerto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3553539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Identificar y eliminar instrucciones que no afectan el resultado final.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59415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971074" y="5694402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594152"/>
            <a:ext cx="47266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Propagación de Constantes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089690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Reemplazar expresiones constantes por sus valores simplifica el código.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0182" y="765215"/>
            <a:ext cx="6185773" cy="616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Aplicaciones del C3D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182" y="1696403"/>
            <a:ext cx="524113" cy="5241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0182" y="2430185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Compiladores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6220182" y="2864287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C3D se utiliza como representación intermedia en el desarrollo de compiladores.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182" y="3828693"/>
            <a:ext cx="524113" cy="5241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20182" y="4562475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Intérpretes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6220182" y="4996577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Algunos intérpretes también emplean el C3D para facilitar la ejecución del código.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182" y="5960983"/>
            <a:ext cx="524113" cy="5241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0182" y="6694765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Optimización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6220182" y="7128867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Las transformaciones sobre el C3D permiten mejorar la eficiencia del código.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502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977" y="3530798"/>
            <a:ext cx="7986355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Conclusiones y Preguntas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977" y="4507825"/>
            <a:ext cx="4363403" cy="8799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9886" y="5717738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Resumen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989886" y="6173153"/>
            <a:ext cx="3923586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código de tres direcciones es una representación intermedia clave en el desarrollo de compiladores.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380" y="4507825"/>
            <a:ext cx="4363522" cy="8799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3288" y="5717738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Beneficios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353288" y="6173153"/>
            <a:ext cx="3923705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Facilita la traducción, optimización y generación de código eficiente a partir del lenguaje fuente.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6901" y="4507825"/>
            <a:ext cx="4363522" cy="8799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810" y="5717738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Preguntas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716810" y="6173153"/>
            <a:ext cx="3923705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¿Qué otras aplicaciones tiene el C3D más allá de los compiladores? ¿Cómo se puede mejorar aún más la optimización del C3D?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2024-11-05T05:25:25Z</dcterms:created>
  <dcterms:modified xsi:type="dcterms:W3CDTF">2024-11-05T05:25:25Z</dcterms:modified>
</cp:coreProperties>
</file>